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  <p:sldId id="288" r:id="rId31"/>
    <p:sldId id="283" r:id="rId32"/>
    <p:sldId id="284" r:id="rId33"/>
    <p:sldId id="285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5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7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0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4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4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0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8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4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8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DA6EA-1CA0-48E5-B303-F906E97772D8}" type="datetimeFigureOut">
              <a:rPr lang="zh-CN" altLang="en-US" smtClean="0"/>
              <a:t>2018/2/3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BABD-FB08-4659-8F9D-8E5DB0CDC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5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852128"/>
            <a:ext cx="912622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2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856891"/>
            <a:ext cx="9145276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852128"/>
            <a:ext cx="9145276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852128"/>
            <a:ext cx="913575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4575"/>
            <a:ext cx="8249801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095049"/>
            <a:ext cx="824980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9812"/>
            <a:ext cx="824027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77" y="847364"/>
            <a:ext cx="909764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88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099812"/>
            <a:ext cx="824027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8865"/>
            <a:ext cx="824027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4102"/>
            <a:ext cx="824027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104575"/>
            <a:ext cx="8249801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7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9339"/>
            <a:ext cx="824027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3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4575"/>
            <a:ext cx="823074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4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04575"/>
            <a:ext cx="824027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51" y="861654"/>
            <a:ext cx="9116697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1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2" y="1114102"/>
            <a:ext cx="824027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7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25" y="1109339"/>
            <a:ext cx="823074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6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1099812"/>
            <a:ext cx="824980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9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7918"/>
            <a:ext cx="814501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6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1137918"/>
            <a:ext cx="814501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8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88" y="856891"/>
            <a:ext cx="912622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852128"/>
            <a:ext cx="913575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856891"/>
            <a:ext cx="9183382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856891"/>
            <a:ext cx="913575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861654"/>
            <a:ext cx="918338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856891"/>
            <a:ext cx="915480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0</Words>
  <Application>Microsoft Office PowerPoint</Application>
  <PresentationFormat>宽屏</PresentationFormat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SSQ</dc:creator>
  <cp:lastModifiedBy>SSQ</cp:lastModifiedBy>
  <cp:revision>12</cp:revision>
  <dcterms:created xsi:type="dcterms:W3CDTF">2017-12-17T01:56:50Z</dcterms:created>
  <dcterms:modified xsi:type="dcterms:W3CDTF">2018-02-03T09:50:44Z</dcterms:modified>
</cp:coreProperties>
</file>